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66" r:id="rId2"/>
    <p:sldId id="267" r:id="rId3"/>
    <p:sldId id="268" r:id="rId4"/>
    <p:sldId id="257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87338-E8D6-43B0-B9E5-6934AD2E9D73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4E5977-65FA-4CE4-ACD5-6CF57B463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7142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D3F4BC-0C1A-46A4-B06D-1AA928EF393C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8A35DD-4F7D-4CF5-A3C3-0371D6314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979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E020C6-AE4D-4516-A694-D96E865B31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6341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FA1C9-CD11-445F-9075-5A4EA7CBC1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1785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475CC-E5AE-4CD2-8E6D-222383E83F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949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211F08-DCAA-4C60-BD7C-58054258E8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191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BA167D-4743-43C1-AB96-ACC56D3248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2570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E59690-0D0D-4F59-8878-BEBFCAD7CD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3971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7CED69-D462-4CE6-81DE-9DA8A3693D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6720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293DED-298B-4B28-B8A9-85CF6AF37B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3155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5B9D00-3FB9-4CA4-9C43-A801B42D65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5625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CAFE9B-BACC-46EB-89A4-47C91AD9EC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8849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A22465-BCE7-4084-A1C5-D61CC6D0FC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3857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3023F7F-ED8A-4015-B0F7-959C2B1E1D7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0" y="-76200"/>
            <a:ext cx="91440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altLang="en-US" sz="3600" kern="0" smtClean="0">
                <a:solidFill>
                  <a:schemeClr val="hlink"/>
                </a:solidFill>
              </a:rPr>
              <a:t>Me llamo ____________	    Clase 601</a:t>
            </a:r>
            <a:br>
              <a:rPr lang="en-US" altLang="en-US" sz="3600" kern="0" smtClean="0">
                <a:solidFill>
                  <a:schemeClr val="hlink"/>
                </a:solidFill>
              </a:rPr>
            </a:br>
            <a:r>
              <a:rPr lang="en-US" altLang="en-US" sz="3600" kern="0" smtClean="0">
                <a:solidFill>
                  <a:schemeClr val="hlink"/>
                </a:solidFill>
              </a:rPr>
              <a:t>La fecha es el primero de mayo del 2018</a:t>
            </a:r>
            <a:endParaRPr lang="en-US" altLang="en-US" sz="3600" kern="0" dirty="0">
              <a:solidFill>
                <a:schemeClr val="hlink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76200" y="1066800"/>
            <a:ext cx="9067800" cy="52578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buFontTx/>
              <a:buNone/>
            </a:pPr>
            <a:r>
              <a:rPr lang="es-ES_tradnl" altLang="en-US" kern="0" smtClean="0">
                <a:solidFill>
                  <a:srgbClr val="CC0000"/>
                </a:solidFill>
              </a:rPr>
              <a:t>Propósito # 66: </a:t>
            </a:r>
            <a:r>
              <a:rPr lang="es-ES_tradnl" altLang="en-US" kern="0" smtClean="0"/>
              <a:t>¿Cuándo vas al gimnasio?</a:t>
            </a:r>
          </a:p>
          <a:p>
            <a:pPr marL="609600" indent="-609600">
              <a:buFontTx/>
              <a:buNone/>
            </a:pPr>
            <a:r>
              <a:rPr lang="es-ES_tradnl" altLang="en-US" i="1" kern="0" smtClean="0">
                <a:solidFill>
                  <a:srgbClr val="00B050"/>
                </a:solidFill>
              </a:rPr>
              <a:t>L.O: to learn about contractions</a:t>
            </a:r>
          </a:p>
          <a:p>
            <a:pPr marL="609600" indent="-609600">
              <a:buFontTx/>
              <a:buNone/>
            </a:pPr>
            <a:r>
              <a:rPr lang="es-ES_tradnl" altLang="en-US" kern="0" smtClean="0">
                <a:solidFill>
                  <a:srgbClr val="CC0000"/>
                </a:solidFill>
              </a:rPr>
              <a:t>Actividad Inicial: </a:t>
            </a:r>
          </a:p>
          <a:p>
            <a:pPr marL="609600" indent="-609600">
              <a:buFontTx/>
              <a:buNone/>
            </a:pPr>
            <a:r>
              <a:rPr lang="es-ES_tradnl" altLang="en-US" kern="0" smtClean="0"/>
              <a:t>Complete with </a:t>
            </a:r>
            <a:r>
              <a:rPr lang="es-ES_tradnl" altLang="en-US" b="1" kern="0" smtClean="0"/>
              <a:t>el</a:t>
            </a:r>
            <a:r>
              <a:rPr lang="es-ES_tradnl" altLang="en-US" kern="0" smtClean="0"/>
              <a:t>, </a:t>
            </a:r>
            <a:r>
              <a:rPr lang="es-ES_tradnl" altLang="en-US" b="1" kern="0" smtClean="0"/>
              <a:t>la</a:t>
            </a:r>
            <a:r>
              <a:rPr lang="es-ES_tradnl" altLang="en-US" kern="0" smtClean="0"/>
              <a:t>, </a:t>
            </a:r>
            <a:r>
              <a:rPr lang="es-ES_tradnl" altLang="en-US" b="1" kern="0" smtClean="0"/>
              <a:t>los</a:t>
            </a:r>
            <a:r>
              <a:rPr lang="es-ES_tradnl" altLang="en-US" kern="0" smtClean="0"/>
              <a:t> or </a:t>
            </a:r>
            <a:r>
              <a:rPr lang="es-ES_tradnl" altLang="en-US" b="1" kern="0" smtClean="0"/>
              <a:t>las</a:t>
            </a:r>
            <a:r>
              <a:rPr lang="es-ES_tradnl" altLang="en-US" kern="0" smtClean="0"/>
              <a:t>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_____ cursos son interesantes.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_____ clases son grandes.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_____ casa de los Álvarez tiene seis cuartos.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_____ autos son modernos.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_____ jardín esta delante de la casa.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_____ flores son bonitas.</a:t>
            </a:r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1234335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152400" y="685800"/>
            <a:ext cx="8577263" cy="57912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571500" indent="-571500">
              <a:lnSpc>
                <a:spcPct val="90000"/>
              </a:lnSpc>
            </a:pPr>
            <a:r>
              <a:rPr lang="es-ES_tradnl" altLang="en-US" kern="0" dirty="0" smtClean="0"/>
              <a:t>Los verbos Ir, Dar y Estar. </a:t>
            </a:r>
            <a:r>
              <a:rPr lang="es-ES_tradnl" altLang="en-US" i="1" kern="0" dirty="0" smtClean="0"/>
              <a:t>(</a:t>
            </a:r>
            <a:r>
              <a:rPr lang="es-ES_tradnl" altLang="en-US" i="1" kern="0" dirty="0" err="1" smtClean="0"/>
              <a:t>text</a:t>
            </a:r>
            <a:r>
              <a:rPr lang="es-ES_tradnl" altLang="en-US" i="1" kern="0" dirty="0" smtClean="0"/>
              <a:t> p. 105)</a:t>
            </a:r>
            <a:endParaRPr lang="es-ES_tradnl" altLang="en-US" kern="0" dirty="0" smtClean="0"/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b="1" kern="0" dirty="0" smtClean="0">
                <a:solidFill>
                  <a:srgbClr val="00B050"/>
                </a:solidFill>
              </a:rPr>
              <a:t>A. </a:t>
            </a:r>
            <a:r>
              <a:rPr lang="es-ES_tradnl" altLang="en-US" kern="0" dirty="0" smtClean="0"/>
              <a:t>Copia y responde: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kern="0" dirty="0" smtClean="0"/>
              <a:t>¿Estás en la clase de español o de arte?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kern="0" dirty="0" smtClean="0"/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kern="0" dirty="0" smtClean="0">
                <a:solidFill>
                  <a:schemeClr val="accent2"/>
                </a:solidFill>
              </a:rPr>
              <a:t>2. </a:t>
            </a:r>
            <a:r>
              <a:rPr lang="es-ES_tradnl" altLang="en-US" kern="0" dirty="0" smtClean="0"/>
              <a:t>¿Vas a la escuela en auto o a pie?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endParaRPr lang="es-ES_tradnl" altLang="en-US" kern="0" dirty="0" smtClean="0"/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kern="0" dirty="0" smtClean="0">
                <a:solidFill>
                  <a:schemeClr val="accent2"/>
                </a:solidFill>
              </a:rPr>
              <a:t>3. </a:t>
            </a:r>
            <a:r>
              <a:rPr lang="es-ES_tradnl" altLang="en-US" kern="0" dirty="0" smtClean="0"/>
              <a:t>La escuela, ¿está lejos de tu casa?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endParaRPr lang="es-ES_tradnl" altLang="en-US" kern="0" dirty="0" smtClean="0"/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kern="0" dirty="0" smtClean="0">
                <a:solidFill>
                  <a:schemeClr val="accent2"/>
                </a:solidFill>
              </a:rPr>
              <a:t>4. </a:t>
            </a:r>
            <a:r>
              <a:rPr lang="es-ES_tradnl" altLang="en-US" kern="0" dirty="0" smtClean="0"/>
              <a:t>¿Das tu tarea a tu amigo?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endParaRPr lang="es-ES_tradnl" altLang="en-US" kern="0" dirty="0" smtClean="0"/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kern="0" dirty="0" smtClean="0">
                <a:solidFill>
                  <a:schemeClr val="accent2"/>
                </a:solidFill>
              </a:rPr>
              <a:t>5. </a:t>
            </a:r>
            <a:r>
              <a:rPr lang="es-ES_tradnl" altLang="en-US" kern="0" dirty="0" smtClean="0"/>
              <a:t>¿Vas al parque después de las clases?</a:t>
            </a:r>
            <a:endParaRPr lang="es-ES_tradnl" altLang="en-US" kern="0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74675" y="-76200"/>
            <a:ext cx="8001000" cy="758825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rgbClr val="FF0000"/>
                </a:solidFill>
              </a:rPr>
              <a:t>Repaso para la Prueba 4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077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228600" y="609600"/>
            <a:ext cx="8686800" cy="62484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s-ES_tradnl" b="1" kern="0" smtClean="0">
                <a:solidFill>
                  <a:srgbClr val="00B050"/>
                </a:solidFill>
              </a:rPr>
              <a:t>B. </a:t>
            </a:r>
            <a:r>
              <a:rPr lang="es-ES_tradnl" kern="0" smtClean="0"/>
              <a:t>Copia y completa con la forma correcta del verbo.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kern="0" smtClean="0"/>
              <a:t>El profesor de ciencia _______ muchos exámenes. (dar)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kern="0" smtClean="0"/>
              <a:t>La profesora de ingles y la profesora de historia no _______ muchos exámenes. (dar)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kern="0" smtClean="0"/>
              <a:t>Desde </a:t>
            </a:r>
            <a:r>
              <a:rPr lang="es-ES_tradnl" sz="2600" i="1" kern="0" smtClean="0"/>
              <a:t>(from)</a:t>
            </a:r>
            <a:r>
              <a:rPr lang="es-ES_tradnl" sz="2600" kern="0" smtClean="0"/>
              <a:t> </a:t>
            </a:r>
            <a:r>
              <a:rPr lang="es-ES_tradnl" kern="0" smtClean="0"/>
              <a:t>las cuatro hasta </a:t>
            </a:r>
            <a:r>
              <a:rPr lang="es-ES_tradnl" sz="2600" i="1" kern="0" smtClean="0"/>
              <a:t>(until)</a:t>
            </a:r>
            <a:r>
              <a:rPr lang="es-ES_tradnl" sz="2600" kern="0" smtClean="0"/>
              <a:t> </a:t>
            </a:r>
            <a:r>
              <a:rPr lang="es-ES_tradnl" kern="0" smtClean="0"/>
              <a:t>las seis, la profesora de español siempre ________ en su aula. (estar)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kern="0" smtClean="0"/>
              <a:t>Ella ______ muy tarde a su casa. (ir)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kern="0" smtClean="0"/>
              <a:t>A veces yo ______ a casa tarde también. (ir)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kern="0" smtClean="0"/>
              <a:t>Cuando yo ______ a casa, camino con mi amigo. (ir)</a:t>
            </a:r>
            <a:endParaRPr lang="es-ES_tradnl" kern="0" dirty="0"/>
          </a:p>
        </p:txBody>
      </p:sp>
    </p:spTree>
    <p:extLst>
      <p:ext uri="{BB962C8B-B14F-4D97-AF65-F5344CB8AC3E}">
        <p14:creationId xmlns:p14="http://schemas.microsoft.com/office/powerpoint/2010/main" val="1618929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CC0000"/>
                </a:solidFill>
              </a:rPr>
              <a:t>Las contracciones </a:t>
            </a:r>
            <a:r>
              <a:rPr lang="en-US" altLang="en-US" b="1">
                <a:solidFill>
                  <a:schemeClr val="accent2"/>
                </a:solidFill>
              </a:rPr>
              <a:t>al</a:t>
            </a:r>
            <a:r>
              <a:rPr lang="en-US" altLang="en-US" b="1">
                <a:solidFill>
                  <a:srgbClr val="CC0000"/>
                </a:solidFill>
              </a:rPr>
              <a:t> </a:t>
            </a:r>
            <a:r>
              <a:rPr lang="en-US" altLang="en-US">
                <a:solidFill>
                  <a:srgbClr val="CC0000"/>
                </a:solidFill>
              </a:rPr>
              <a:t>y</a:t>
            </a:r>
            <a:r>
              <a:rPr lang="en-US" altLang="en-US" b="1">
                <a:solidFill>
                  <a:srgbClr val="CC0000"/>
                </a:solidFill>
              </a:rPr>
              <a:t> </a:t>
            </a:r>
            <a:r>
              <a:rPr lang="en-US" altLang="en-US" b="1">
                <a:solidFill>
                  <a:schemeClr val="accent2"/>
                </a:solidFill>
              </a:rPr>
              <a:t>del</a:t>
            </a:r>
            <a:endParaRPr lang="en-US" altLang="en-US">
              <a:solidFill>
                <a:srgbClr val="CC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600200"/>
            <a:ext cx="9067800" cy="4525963"/>
          </a:xfrm>
        </p:spPr>
        <p:txBody>
          <a:bodyPr/>
          <a:lstStyle/>
          <a:p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preposition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a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means</a:t>
            </a:r>
            <a:r>
              <a:rPr lang="es-ES_tradnl" altLang="en-US" dirty="0" smtClean="0"/>
              <a:t> </a:t>
            </a:r>
            <a:r>
              <a:rPr lang="es-ES_tradnl" altLang="en-US" dirty="0"/>
              <a:t>“to” o “at”. </a:t>
            </a:r>
            <a:r>
              <a:rPr lang="es-ES_tradnl" altLang="en-US" u="sng" dirty="0">
                <a:solidFill>
                  <a:schemeClr val="accent2"/>
                </a:solidFill>
              </a:rPr>
              <a:t>A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contracts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el</a:t>
            </a:r>
            <a:r>
              <a:rPr lang="es-ES_tradnl" altLang="en-US" dirty="0"/>
              <a:t> </a:t>
            </a:r>
            <a:r>
              <a:rPr lang="es-ES_tradnl" altLang="en-US" dirty="0" smtClean="0"/>
              <a:t>to </a:t>
            </a:r>
            <a:r>
              <a:rPr lang="es-ES_tradnl" altLang="en-US" dirty="0" err="1" smtClean="0"/>
              <a:t>form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one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word</a:t>
            </a:r>
            <a:r>
              <a:rPr lang="es-ES_tradnl" altLang="en-US" dirty="0" smtClean="0"/>
              <a:t>—</a:t>
            </a:r>
            <a:r>
              <a:rPr lang="es-ES_tradnl" altLang="en-US" u="sng" dirty="0" smtClean="0">
                <a:solidFill>
                  <a:srgbClr val="CC0000"/>
                </a:solidFill>
              </a:rPr>
              <a:t>al</a:t>
            </a:r>
            <a:r>
              <a:rPr lang="es-ES_tradnl" altLang="en-US" dirty="0"/>
              <a:t>. </a:t>
            </a:r>
            <a:r>
              <a:rPr lang="es-ES_tradnl" altLang="en-US" u="sng" dirty="0">
                <a:solidFill>
                  <a:schemeClr val="accent2"/>
                </a:solidFill>
              </a:rPr>
              <a:t>A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does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not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contract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definite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articles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la</a:t>
            </a:r>
            <a:r>
              <a:rPr lang="es-ES_tradnl" altLang="en-US" dirty="0"/>
              <a:t>, </a:t>
            </a:r>
            <a:r>
              <a:rPr lang="es-ES_tradnl" altLang="en-US" u="sng" dirty="0">
                <a:solidFill>
                  <a:schemeClr val="accent2"/>
                </a:solidFill>
              </a:rPr>
              <a:t>los</a:t>
            </a:r>
            <a:r>
              <a:rPr lang="es-ES_tradnl" altLang="en-US" dirty="0"/>
              <a:t>, o </a:t>
            </a:r>
            <a:r>
              <a:rPr lang="es-ES_tradnl" altLang="en-US" u="sng" dirty="0">
                <a:solidFill>
                  <a:schemeClr val="accent2"/>
                </a:solidFill>
              </a:rPr>
              <a:t>las</a:t>
            </a:r>
            <a:r>
              <a:rPr lang="es-ES_tradnl" altLang="en-US" u="sng" dirty="0"/>
              <a:t>.</a:t>
            </a:r>
          </a:p>
          <a:p>
            <a:pPr>
              <a:buFontTx/>
              <a:buNone/>
            </a:pPr>
            <a:r>
              <a:rPr lang="es-ES_tradnl" altLang="en-US" i="1" dirty="0"/>
              <a:t>Por ejemplo:</a:t>
            </a:r>
          </a:p>
          <a:p>
            <a:pPr>
              <a:buFontTx/>
              <a:buNone/>
            </a:pPr>
            <a:r>
              <a:rPr lang="es-ES_tradnl" altLang="en-US" dirty="0"/>
              <a:t>Él va </a:t>
            </a:r>
            <a:r>
              <a:rPr lang="es-ES_tradnl" altLang="en-US" dirty="0">
                <a:solidFill>
                  <a:schemeClr val="accent2"/>
                </a:solidFill>
              </a:rPr>
              <a:t>a el</a:t>
            </a:r>
            <a:r>
              <a:rPr lang="es-ES_tradnl" altLang="en-US" dirty="0"/>
              <a:t> cuarto		</a:t>
            </a:r>
            <a:r>
              <a:rPr lang="es-ES_tradnl" altLang="en-US" dirty="0" smtClean="0"/>
              <a:t>      Él </a:t>
            </a:r>
            <a:r>
              <a:rPr lang="es-ES_tradnl" altLang="en-US" dirty="0"/>
              <a:t>va </a:t>
            </a:r>
            <a:r>
              <a:rPr lang="es-ES_tradnl" altLang="en-US" dirty="0">
                <a:solidFill>
                  <a:srgbClr val="CC0000"/>
                </a:solidFill>
              </a:rPr>
              <a:t>al</a:t>
            </a:r>
            <a:r>
              <a:rPr lang="es-ES_tradnl" altLang="en-US" dirty="0"/>
              <a:t> cuarto.</a:t>
            </a:r>
          </a:p>
          <a:p>
            <a:pPr>
              <a:buFontTx/>
              <a:buNone/>
            </a:pPr>
            <a:r>
              <a:rPr lang="es-ES_tradnl" altLang="en-US" dirty="0"/>
              <a:t>Vamos </a:t>
            </a:r>
            <a:r>
              <a:rPr lang="es-ES_tradnl" altLang="en-US" dirty="0">
                <a:solidFill>
                  <a:schemeClr val="accent2"/>
                </a:solidFill>
              </a:rPr>
              <a:t>a el</a:t>
            </a:r>
            <a:r>
              <a:rPr lang="es-ES_tradnl" altLang="en-US" dirty="0"/>
              <a:t> gimnasio.      </a:t>
            </a:r>
            <a:r>
              <a:rPr lang="es-ES_tradnl" altLang="en-US" dirty="0" smtClean="0"/>
              <a:t>      Vamos </a:t>
            </a:r>
            <a:r>
              <a:rPr lang="es-ES_tradnl" altLang="en-US" dirty="0">
                <a:solidFill>
                  <a:srgbClr val="CC0000"/>
                </a:solidFill>
              </a:rPr>
              <a:t>al</a:t>
            </a:r>
            <a:r>
              <a:rPr lang="es-ES_tradnl" altLang="en-US" dirty="0"/>
              <a:t> gimnasio.</a:t>
            </a:r>
          </a:p>
          <a:p>
            <a:pPr>
              <a:buFontTx/>
              <a:buNone/>
            </a:pPr>
            <a:r>
              <a:rPr lang="es-ES_tradnl" altLang="en-US" dirty="0"/>
              <a:t>Voy </a:t>
            </a:r>
            <a:r>
              <a:rPr lang="es-ES_tradnl" altLang="en-US" dirty="0">
                <a:solidFill>
                  <a:srgbClr val="CC0000"/>
                </a:solidFill>
              </a:rPr>
              <a:t>a las</a:t>
            </a:r>
            <a:r>
              <a:rPr lang="es-ES_tradnl" altLang="en-US" dirty="0"/>
              <a:t> tiendas. 		</a:t>
            </a:r>
            <a:r>
              <a:rPr lang="es-ES_tradnl" altLang="en-US" dirty="0" smtClean="0"/>
              <a:t>  Voy </a:t>
            </a:r>
            <a:r>
              <a:rPr lang="es-ES_tradnl" altLang="en-US" dirty="0">
                <a:solidFill>
                  <a:srgbClr val="CC0000"/>
                </a:solidFill>
              </a:rPr>
              <a:t>a la</a:t>
            </a:r>
            <a:r>
              <a:rPr lang="es-ES_tradnl" altLang="en-US" dirty="0"/>
              <a:t> clase de arte.</a:t>
            </a:r>
          </a:p>
          <a:p>
            <a:pPr>
              <a:buFontTx/>
              <a:buNone/>
            </a:pPr>
            <a:r>
              <a:rPr lang="es-ES_tradnl" altLang="en-US" dirty="0"/>
              <a:t>Ellos van </a:t>
            </a:r>
            <a:r>
              <a:rPr lang="es-ES_tradnl" altLang="en-US" dirty="0">
                <a:solidFill>
                  <a:srgbClr val="CC0000"/>
                </a:solidFill>
              </a:rPr>
              <a:t>a los</a:t>
            </a:r>
            <a:r>
              <a:rPr lang="es-ES_tradnl" altLang="en-US" dirty="0"/>
              <a:t> buses	</a:t>
            </a:r>
            <a:r>
              <a:rPr lang="es-ES_tradnl" altLang="en-US" dirty="0" smtClean="0"/>
              <a:t>       Ellos </a:t>
            </a:r>
            <a:r>
              <a:rPr lang="es-ES_tradnl" altLang="en-US" dirty="0"/>
              <a:t>van </a:t>
            </a:r>
            <a:r>
              <a:rPr lang="es-ES_tradnl" altLang="en-US" dirty="0">
                <a:solidFill>
                  <a:srgbClr val="CC0000"/>
                </a:solidFill>
              </a:rPr>
              <a:t>a la</a:t>
            </a:r>
            <a:r>
              <a:rPr lang="es-ES_tradnl" altLang="en-US" dirty="0"/>
              <a:t> sala.</a:t>
            </a: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1143000" y="3886200"/>
            <a:ext cx="685800" cy="3810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 flipH="1">
            <a:off x="1143000" y="3810000"/>
            <a:ext cx="609600" cy="5334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 flipH="1">
            <a:off x="1600200" y="4419600"/>
            <a:ext cx="609600" cy="5334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1600200" y="4495800"/>
            <a:ext cx="685800" cy="3810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349562" y="3805535"/>
            <a:ext cx="1752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a + el= al</a:t>
            </a:r>
            <a:r>
              <a:rPr lang="en-US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62597" y="4476690"/>
            <a:ext cx="1489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a + el= al</a:t>
            </a:r>
            <a:r>
              <a:rPr lang="en-US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8440</TotalTime>
  <Words>314</Words>
  <Application>Microsoft Office PowerPoint</Application>
  <PresentationFormat>On-screen Show (4:3)</PresentationFormat>
  <Paragraphs>39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PowerPoint Presentation</vt:lpstr>
      <vt:lpstr>PowerPoint Presentation</vt:lpstr>
      <vt:lpstr>PowerPoint Presentation</vt:lpstr>
      <vt:lpstr>Las contracciones al y del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Clase 8 IM La fecha es el 25 de octubre del 2010</dc:title>
  <dc:creator>Helen Zumaeta</dc:creator>
  <cp:lastModifiedBy>Helen Zumaeta</cp:lastModifiedBy>
  <cp:revision>51</cp:revision>
  <cp:lastPrinted>2016-05-23T15:41:32Z</cp:lastPrinted>
  <dcterms:created xsi:type="dcterms:W3CDTF">2010-10-25T13:11:41Z</dcterms:created>
  <dcterms:modified xsi:type="dcterms:W3CDTF">2018-05-01T21:02:05Z</dcterms:modified>
</cp:coreProperties>
</file>